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7" r:id="rId5"/>
    <p:sldId id="258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4DD6-4A53-75B0-D2C4-7D160574E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58FD96-0770-7701-CC96-D1A08D73A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C420F-F3BD-7FA7-6A1B-409611D9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E4FF2-44C7-D86C-A12F-BBCEE96A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6433A-CA94-8E95-A1B8-6540B669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6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16861-5FDC-2268-2E15-24E3CEF7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EA394-E6FE-9689-80A7-4EF650306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14A7D-189D-C416-B6B5-8D0E9FD0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B767E-9814-7D94-C14A-FD350AEE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3713C-CD9D-B2D5-AB5E-2178FE3F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4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9D56D-B551-9F13-95DD-A12A400FF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71BA8-7EFE-85C9-B811-33226EE10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C3B881-84A6-721C-BB23-CEB853EF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46660-21CA-D407-D6F0-F9938794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19BB5-E5C3-3A67-A3E9-72911458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4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667D9-ED85-2A01-104D-7882D911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C56A8-D91E-9F91-688E-F305486F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FC904-A474-E4A5-A5BB-1250DA08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65C64-52D9-541D-A51E-3D2D0F31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0F4FE-5E4F-81E0-DDFA-709753B9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5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472AC-E79C-F195-DA11-1EF62E7F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A48BF-0BA2-BA88-A859-6FC2D024D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86B37-F632-E43E-DA0A-332C6DF9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F66DC-9164-C899-3C82-E3777074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68EF2-BE2F-06FF-1273-57E207C5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8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E2436-3A42-6512-E987-00441F9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34520-53E2-A346-9685-36899240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628C14-AE43-C22F-9F5E-182A04032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25A5E-40E6-112A-9684-0A34AE8E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85342-DC5A-521B-900A-4B3EA8F1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4F5686-6DB0-F5B4-C96D-EBC6A945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9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62AEA-7EBA-E462-BE3A-5111A1BF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F5FC3-784B-C8E0-FF88-35C0F14EE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C59D9-0438-82D4-2897-16CD0B044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694F0D-DA57-7E41-DAAD-75F7B31F8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6AA64E-78AD-6D87-4C43-0B5CAB17C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046D55-7EBF-938B-D038-E3963021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90A226-436C-C382-2BA0-36CD9472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9F7915-F28F-6B5B-C96F-A01C933A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D495F-409B-B89E-ED90-FF0B64E4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A99EDE-5525-5803-2F0F-A913CFC2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E5C409-F957-386D-BE34-6692BB29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815A8-3769-479B-D995-75201C03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4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19B0B7-2643-62C6-5FEC-01AC5CA7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7BAC3E-E43C-79E2-0B96-621ACF06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5D746-86CD-301D-6FF6-25803359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45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88E41-A752-A875-22A4-037B8351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6A308-097F-43DD-5C2B-F69AC824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2D3686-FB30-4DBD-AFAD-87F3BE0BF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2CD84-EBDB-BDA4-93C7-4A90A5F1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6C881-6D80-9B33-5BB4-23CB9F0B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723FBC-FB30-17E7-3D96-75684D1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7EE1F-64B9-AE0F-BAD8-5612C41A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4B82EE-EEF0-768E-FE04-B1F1F7A8E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D7DA25-7C26-5A86-ADAF-855842869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39600-A5FA-37D2-B134-0B7E16EE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839DB-3DE5-A36C-79FB-C209A9A3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96F0E-4550-9D72-A63E-394BD1C0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8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C8142-73CC-C399-E0AD-36ABB3F0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241CF-F831-E14E-B4C0-5E2BD362D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32EF-0CD5-1483-AB1C-BFF0A3497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7574-066A-42A8-A72D-5E66EBAF7867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654EF-8724-58F4-C876-69A46ED08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AE963-BC57-0450-86E0-455C164B4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7D58A-9187-434D-8AA6-0546B99E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1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png"/><Relationship Id="rId7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10" Type="http://schemas.openxmlformats.org/officeDocument/2006/relationships/image" Target="../media/image67.png"/><Relationship Id="rId4" Type="http://schemas.openxmlformats.org/officeDocument/2006/relationships/image" Target="../media/image38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18.png"/><Relationship Id="rId2" Type="http://schemas.openxmlformats.org/officeDocument/2006/relationships/image" Target="../media/image1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876" y="2033457"/>
            <a:ext cx="6364916" cy="12440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6984" y="5314898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540" y="1822659"/>
            <a:ext cx="2629583" cy="31746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776" y="1845639"/>
            <a:ext cx="1691369" cy="3112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66349" y="4165077"/>
            <a:ext cx="2622555" cy="1133640"/>
            <a:chOff x="12999524" y="6247616"/>
            <a:chExt cx="3933832" cy="1700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1429" y="6209521"/>
              <a:ext cx="2782968" cy="46693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8001" y="6633715"/>
              <a:ext cx="2593215" cy="1345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2362918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647" y="2317678"/>
            <a:ext cx="3996195" cy="4114286"/>
            <a:chOff x="1173970" y="3476517"/>
            <a:chExt cx="599429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970" y="3476517"/>
              <a:ext cx="5994292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10471" y="2287201"/>
            <a:ext cx="6991178" cy="2394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0471" y="4750635"/>
            <a:ext cx="6875311" cy="15440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2460537" cy="375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0471" y="2287201"/>
            <a:ext cx="6790391" cy="685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10471" y="3061747"/>
            <a:ext cx="6577895" cy="1264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760" y="2674090"/>
            <a:ext cx="3996195" cy="3401461"/>
            <a:chOff x="1085640" y="4011135"/>
            <a:chExt cx="5994292" cy="5102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640" y="4011135"/>
              <a:ext cx="5994292" cy="5102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70" y="847468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870" y="1512263"/>
            <a:ext cx="2300492" cy="375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55B7BC-1970-7BDF-4607-B0B197C8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0" y="1820937"/>
            <a:ext cx="11181696" cy="4953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1948448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647" y="2955698"/>
            <a:ext cx="10652311" cy="539273"/>
            <a:chOff x="1173970" y="4433546"/>
            <a:chExt cx="15978466" cy="808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970" y="4433546"/>
              <a:ext cx="15978466" cy="8089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647" y="4799379"/>
            <a:ext cx="4114286" cy="823738"/>
            <a:chOff x="1173970" y="7199068"/>
            <a:chExt cx="6171429" cy="12356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970" y="7199068"/>
              <a:ext cx="6171429" cy="12356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2173" y="2463004"/>
            <a:ext cx="2545851" cy="3758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173" y="4338839"/>
            <a:ext cx="724879" cy="3326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1948448" cy="375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172" y="2463004"/>
            <a:ext cx="1802816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605" y="2049997"/>
            <a:ext cx="10652311" cy="2989305"/>
            <a:chOff x="1020908" y="3074995"/>
            <a:chExt cx="15978466" cy="4483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908" y="3074995"/>
              <a:ext cx="15978466" cy="4483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564" y="5425318"/>
            <a:ext cx="1306657" cy="656285"/>
            <a:chOff x="867846" y="8137976"/>
            <a:chExt cx="1959985" cy="984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46" y="8137976"/>
              <a:ext cx="1959985" cy="9844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86262" y="5295151"/>
            <a:ext cx="8985772" cy="987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1948448" cy="375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172" y="2463004"/>
            <a:ext cx="2595521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605" y="2049997"/>
            <a:ext cx="10652311" cy="3774913"/>
            <a:chOff x="1020908" y="3074995"/>
            <a:chExt cx="15978466" cy="56623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908" y="3074995"/>
              <a:ext cx="15978466" cy="5662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579" cy="6730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210" y="1879842"/>
            <a:ext cx="1948448" cy="375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172" y="2463004"/>
            <a:ext cx="3423407" cy="375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988" y="2342533"/>
            <a:ext cx="10546970" cy="3032254"/>
            <a:chOff x="1331981" y="3513799"/>
            <a:chExt cx="15820455" cy="4548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981" y="3513799"/>
              <a:ext cx="15820455" cy="4548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988" y="5500805"/>
            <a:ext cx="1050993" cy="833363"/>
            <a:chOff x="1331981" y="8251207"/>
            <a:chExt cx="1576490" cy="1250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981" y="8251207"/>
              <a:ext cx="1576490" cy="12500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57169" y="5470331"/>
            <a:ext cx="8226892" cy="944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8" y="321907"/>
            <a:ext cx="468529" cy="4486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674427" cy="716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867" y="1803400"/>
            <a:ext cx="8955560" cy="34825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587" y="321907"/>
            <a:ext cx="462180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706173" cy="674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196" y="2063519"/>
            <a:ext cx="6579605" cy="24205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7" y="321907"/>
            <a:ext cx="462180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706173" cy="674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611" y="1734609"/>
            <a:ext cx="10333255" cy="4824339"/>
            <a:chOff x="1392916" y="2601914"/>
            <a:chExt cx="15499882" cy="7236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916" y="2601914"/>
              <a:ext cx="15499882" cy="723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042" y="0"/>
            <a:ext cx="10856393" cy="1816227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757" y="2997469"/>
            <a:ext cx="3087222" cy="914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433" y="4233010"/>
            <a:ext cx="2092480" cy="386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4808" y="4233010"/>
            <a:ext cx="1335762" cy="386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30103" y="6360584"/>
            <a:ext cx="246607" cy="269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6109" y="4220312"/>
            <a:ext cx="1316715" cy="386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3785" y="4233010"/>
            <a:ext cx="1316715" cy="386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433" y="5110680"/>
            <a:ext cx="1337895" cy="389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4808" y="5110680"/>
            <a:ext cx="1335762" cy="366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3493" y="5110680"/>
            <a:ext cx="1289362" cy="3597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7" y="321907"/>
            <a:ext cx="462180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706173" cy="674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0838" y="1586088"/>
            <a:ext cx="10248800" cy="4733665"/>
            <a:chOff x="1456257" y="2379131"/>
            <a:chExt cx="15373200" cy="71004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257" y="2379131"/>
              <a:ext cx="15373200" cy="7100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7" y="321907"/>
            <a:ext cx="462180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706173" cy="674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915" y="1890360"/>
            <a:ext cx="9738647" cy="3524173"/>
            <a:chOff x="1838872" y="2835539"/>
            <a:chExt cx="14607971" cy="52862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872" y="2835539"/>
              <a:ext cx="14607971" cy="5286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387" y="321907"/>
            <a:ext cx="462180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46" y="957519"/>
            <a:ext cx="1706173" cy="674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4069" y="1638152"/>
            <a:ext cx="8742339" cy="4578800"/>
            <a:chOff x="2586103" y="2457228"/>
            <a:chExt cx="13113509" cy="68682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6103" y="2457228"/>
              <a:ext cx="13113509" cy="686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55831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846" y="957519"/>
            <a:ext cx="1617601" cy="6643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4583" y="1822755"/>
            <a:ext cx="9472319" cy="3828737"/>
            <a:chOff x="1866874" y="2734132"/>
            <a:chExt cx="14208479" cy="57431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874" y="2734132"/>
              <a:ext cx="14208479" cy="5743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876" y="2033457"/>
            <a:ext cx="3656141" cy="13386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6984" y="5314898"/>
            <a:ext cx="10859377" cy="1662289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30434" cy="4166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589" y="996262"/>
            <a:ext cx="1579506" cy="680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731" y="3071887"/>
            <a:ext cx="9118886" cy="932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3861662"/>
            <a:ext cx="5238600" cy="2733949"/>
            <a:chOff x="9142857" y="5792493"/>
            <a:chExt cx="7857900" cy="4100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792493"/>
              <a:ext cx="7857900" cy="41009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210" y="1879842"/>
            <a:ext cx="9550721" cy="9726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589" y="996263"/>
            <a:ext cx="886287" cy="7262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247" y="1863519"/>
            <a:ext cx="7812329" cy="1424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408" y="3694025"/>
            <a:ext cx="8294215" cy="106532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EFAD4EC-D9EF-390B-EE19-5464814B670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388" y="321907"/>
            <a:ext cx="430434" cy="4166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589" y="996262"/>
            <a:ext cx="1232896" cy="7326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448" y="2184750"/>
            <a:ext cx="7030667" cy="9123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447" y="3386492"/>
            <a:ext cx="6138827" cy="891620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3285CDFC-043B-BB7F-40D6-8B69A765835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388" y="321907"/>
            <a:ext cx="430434" cy="416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55831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846" y="957519"/>
            <a:ext cx="1706103" cy="677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917" y="1576525"/>
            <a:ext cx="9732307" cy="4640427"/>
            <a:chOff x="2041376" y="2364787"/>
            <a:chExt cx="14598460" cy="69606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376" y="2364787"/>
              <a:ext cx="14598460" cy="6960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55831" cy="4155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846" y="957519"/>
            <a:ext cx="2204369" cy="66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7988" y="1857387"/>
            <a:ext cx="10546970" cy="3921723"/>
            <a:chOff x="1331981" y="2786080"/>
            <a:chExt cx="15820455" cy="58825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981" y="2786080"/>
              <a:ext cx="15820455" cy="5882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55831" cy="4155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846" y="957519"/>
            <a:ext cx="2204369" cy="669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4420" y="1932082"/>
            <a:ext cx="10410537" cy="4085519"/>
            <a:chOff x="1536630" y="2898122"/>
            <a:chExt cx="15615806" cy="6128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630" y="2898122"/>
              <a:ext cx="15615806" cy="612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7086" y="6545342"/>
            <a:ext cx="238095" cy="19047"/>
            <a:chOff x="17425628" y="9818012"/>
            <a:chExt cx="357143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388" y="321907"/>
            <a:ext cx="449482" cy="4190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846" y="957519"/>
            <a:ext cx="1674579" cy="736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210" y="1879842"/>
            <a:ext cx="3487292" cy="2686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0787" y="1910317"/>
            <a:ext cx="1803175" cy="1803175"/>
            <a:chOff x="6916180" y="2865476"/>
            <a:chExt cx="2704762" cy="27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6180" y="2865476"/>
              <a:ext cx="2704762" cy="2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0152" y="1910318"/>
            <a:ext cx="1624472" cy="1148418"/>
            <a:chOff x="9735228" y="2865476"/>
            <a:chExt cx="2436708" cy="1722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5228" y="2865476"/>
              <a:ext cx="2436708" cy="1722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4625" y="1866334"/>
            <a:ext cx="1426599" cy="1236386"/>
            <a:chOff x="12171936" y="2799500"/>
            <a:chExt cx="2139899" cy="1854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1936" y="2799500"/>
              <a:ext cx="2139899" cy="1854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0152" y="3192826"/>
            <a:ext cx="1662229" cy="1311260"/>
            <a:chOff x="9735228" y="4789239"/>
            <a:chExt cx="2493344" cy="1966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5228" y="4789239"/>
              <a:ext cx="2493344" cy="1966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52381" y="3402114"/>
            <a:ext cx="2146443" cy="2146443"/>
            <a:chOff x="12228571" y="5103170"/>
            <a:chExt cx="3219665" cy="32196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8571" y="5103170"/>
              <a:ext cx="3219665" cy="3219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10787" y="3713492"/>
            <a:ext cx="1879365" cy="957084"/>
            <a:chOff x="6916180" y="5570238"/>
            <a:chExt cx="2819048" cy="14356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6180" y="5570238"/>
              <a:ext cx="2819048" cy="1435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0787" y="4670576"/>
            <a:ext cx="1879365" cy="1160265"/>
            <a:chOff x="6916180" y="7005864"/>
            <a:chExt cx="2819048" cy="17403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6180" y="7005864"/>
              <a:ext cx="2819048" cy="17403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787" y="977778"/>
            <a:ext cx="1803175" cy="1001114"/>
            <a:chOff x="6916180" y="1466667"/>
            <a:chExt cx="2704762" cy="15016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6180" y="1466667"/>
              <a:ext cx="2704762" cy="15016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90152" y="4670576"/>
            <a:ext cx="1633813" cy="1499895"/>
            <a:chOff x="9735228" y="7005864"/>
            <a:chExt cx="2450720" cy="2249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5228" y="7005864"/>
              <a:ext cx="2450720" cy="22498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14624" y="5548557"/>
            <a:ext cx="2230667" cy="841479"/>
            <a:chOff x="12171936" y="8322835"/>
            <a:chExt cx="3346000" cy="12622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71936" y="8322835"/>
              <a:ext cx="3346000" cy="12622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5503" y="1014660"/>
            <a:ext cx="1173771" cy="806517"/>
            <a:chOff x="10073254" y="1521990"/>
            <a:chExt cx="1760656" cy="12097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73254" y="1521990"/>
              <a:ext cx="1760656" cy="12097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8564" y="6216953"/>
            <a:ext cx="10856393" cy="683991"/>
            <a:chOff x="867846" y="9325428"/>
            <a:chExt cx="16284590" cy="10259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Elizabeth Richardson</dc:creator>
  <cp:lastModifiedBy>Elizabeth Richardson</cp:lastModifiedBy>
  <cp:revision>4</cp:revision>
  <dcterms:created xsi:type="dcterms:W3CDTF">2022-11-06T15:30:06Z</dcterms:created>
  <dcterms:modified xsi:type="dcterms:W3CDTF">2022-11-07T04:39:49Z</dcterms:modified>
</cp:coreProperties>
</file>